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5DB546-E709-4F2D-BC85-66BC94D463F0}" v="63" dt="2024-04-11T14:49:53.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45" d="100"/>
          <a:sy n="145" d="100"/>
        </p:scale>
        <p:origin x="96" y="6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654603" cy="456535"/>
          </a:xfrm>
          <a:prstGeom prst="rect">
            <a:avLst/>
          </a:prstGeom>
          <a:noFill/>
        </p:spPr>
        <p:txBody>
          <a:bodyPr wrap="square" lIns="91440" tIns="45720" rIns="91440" bIns="45720" anchor="t">
            <a:spAutoFit/>
          </a:bodyPr>
          <a:lstStyle/>
          <a:p>
            <a:pPr>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Nimmala Charan Sai</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721121104033</a:t>
            </a:r>
            <a:endParaRPr lang="en-US" sz="1100" b="0" i="0" u="none" strike="noStrike" cap="none" dirty="0">
              <a:solidFill>
                <a:schemeClr val="tx1"/>
              </a:solidFill>
              <a:latin typeface="Arial"/>
              <a:ea typeface="Arial"/>
              <a:cs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307</TotalTime>
  <Words>1060</Words>
  <Application>Microsoft Office PowerPoint</Application>
  <PresentationFormat>On-screen Show (16:9)</PresentationFormat>
  <Paragraphs>87</Paragraphs>
  <Slides>18</Slides>
  <Notes>10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32</cp:revision>
  <dcterms:modified xsi:type="dcterms:W3CDTF">2024-04-11T14:53:23Z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